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ABDC6"/>
    <a:srgbClr val="060FCA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21992F-39E2-44C4-A7C3-E9D72230A95D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21992F-39E2-44C4-A7C3-E9D72230A95D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2627784" y="5276800"/>
            <a:ext cx="6480048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dirty="0" smtClean="0"/>
          </a:p>
          <a:p>
            <a:pPr algn="r"/>
            <a:endParaRPr lang="en-GB" dirty="0" smtClean="0"/>
          </a:p>
          <a:p>
            <a:pPr marL="36576" indent="0" algn="r">
              <a:buNone/>
            </a:pPr>
            <a:r>
              <a:rPr lang="en-GB" sz="2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Design &amp; Manufacture @ </a:t>
            </a:r>
            <a:r>
              <a:rPr lang="en-GB" sz="2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Fortrose Academy</a:t>
            </a:r>
            <a:endParaRPr lang="en-GB" sz="2400" dirty="0">
              <a:solidFill>
                <a:schemeClr val="bg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556792"/>
            <a:ext cx="7632848" cy="3456384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/>
            </a:r>
            <a:br>
              <a:rPr lang="en-GB" sz="6000" b="1" dirty="0" smtClean="0"/>
            </a:br>
            <a:r>
              <a:rPr lang="en-GB" sz="6000" b="1" dirty="0" smtClean="0"/>
              <a:t>types of </a:t>
            </a:r>
            <a:r>
              <a:rPr lang="en-GB" sz="6000" b="1" dirty="0" smtClean="0">
                <a:solidFill>
                  <a:srgbClr val="00B0F0"/>
                </a:solidFill>
              </a:rPr>
              <a:t>designers</a:t>
            </a:r>
            <a:endParaRPr lang="en-GB" sz="60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6480048" cy="1752600"/>
          </a:xfrm>
        </p:spPr>
        <p:txBody>
          <a:bodyPr>
            <a:normAutofit/>
          </a:bodyPr>
          <a:lstStyle/>
          <a:p>
            <a:pPr algn="r"/>
            <a:endParaRPr lang="en-GB" dirty="0" smtClean="0"/>
          </a:p>
          <a:p>
            <a:pPr algn="r"/>
            <a:endParaRPr lang="en-GB" dirty="0"/>
          </a:p>
          <a:p>
            <a:pPr algn="r"/>
            <a:r>
              <a:rPr lang="en-GB" sz="2400" dirty="0" smtClean="0">
                <a:latin typeface="Calibri" pitchFamily="34" charset="0"/>
                <a:cs typeface="Calibri" pitchFamily="34" charset="0"/>
              </a:rPr>
              <a:t>Design &amp; Manufacture 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@ Fortrose Academy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9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Types of Designers</a:t>
            </a:r>
            <a:endParaRPr lang="en-GB" b="1" dirty="0">
              <a:solidFill>
                <a:srgbClr val="3399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In house 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Freelance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Subcontracted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55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In House Designers</a:t>
            </a:r>
            <a:endParaRPr lang="en-GB" b="1" dirty="0">
              <a:solidFill>
                <a:srgbClr val="3399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Work for a company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Anything designed whilst working there belongs to the company (a contract is signed)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Company have IPR to protect designs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Earn a salary paid by company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85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Freelance Designers</a:t>
            </a:r>
            <a:endParaRPr lang="en-GB" b="1" dirty="0">
              <a:solidFill>
                <a:srgbClr val="3399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Work for themselves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They have IPR to their designs but they must protect them through means of patent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etc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They sell their designs to companies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May find it difficult to earn money as may not be able to sell their designs 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Subcontracted Designers</a:t>
            </a:r>
            <a:endParaRPr lang="en-GB" b="1" dirty="0">
              <a:solidFill>
                <a:srgbClr val="3399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Work for a themselves but are hired by companies for periods of time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Company has IPR to any designs produced whilst working for company but anything done outwith this time must be protected by designer 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A contract is signed between company and designer 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Paid by company for period of time they work there</a:t>
            </a:r>
          </a:p>
          <a:p>
            <a:pPr marL="36576" indent="0">
              <a:buNone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May not make money when not employed by company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425</TotalTime>
  <Words>154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 types of designers</vt:lpstr>
      <vt:lpstr>Types of Designers</vt:lpstr>
      <vt:lpstr>In House Designers</vt:lpstr>
      <vt:lpstr>Freelance Designers</vt:lpstr>
      <vt:lpstr>Subcontracted Designers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Prototyping</dc:title>
  <dc:creator>thomsons</dc:creator>
  <cp:lastModifiedBy>thomsons</cp:lastModifiedBy>
  <cp:revision>29</cp:revision>
  <dcterms:created xsi:type="dcterms:W3CDTF">2012-11-19T11:32:37Z</dcterms:created>
  <dcterms:modified xsi:type="dcterms:W3CDTF">2016-01-13T10:41:26Z</dcterms:modified>
</cp:coreProperties>
</file>